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563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377E888-61B5-4782-ABB4-BA356B98D06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17453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41B9E2E-0048-4C51-A678-CD9C9795398B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014AED7-904C-45DE-AEC7-C18BB7082804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CD6A9A2-4D10-4209-ADC2-4500A8D256F1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813CDFA-C041-4F43-9FDD-BEC3447B1173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26167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649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4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1014412"/>
            <a:ext cx="91440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我靈羨慕要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，在我紛擾胸臆；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My spirit longs for Thee within my troubled breast,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我實不配來得如此神聖之客。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Though I unworthy be of so divine a guest.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H576 </a:t>
            </a:r>
            <a:r>
              <a:rPr lang="en-US" altLang="zh-CN" sz="2800" b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我靈羨慕要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</a:t>
            </a:r>
            <a:br>
              <a:rPr lang="zh-TW" altLang="en-US" sz="2400" b="1" dirty="0">
                <a:latin typeface="Times New Roman" pitchFamily="18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MY SPIRIT LONGS FOR THEE 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57150"/>
            <a:ext cx="9144000" cy="2693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H576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  <a:endParaRPr lang="en-US" altLang="zh-CN" sz="2400" dirty="0">
              <a:ea typeface="新細明體" pitchFamily="18" charset="-120"/>
            </a:endParaRP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如此神聖之客，我雖不配來得；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Of so divine a guest unworthy though I be,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但我心無安息，若非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將它給。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Yet has my heart no rest, unless it comes from Thee.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2693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H576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若非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將它給，我要四顧失依；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Unless it comes from Thee, in vain I look around;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盡我所能發現，安息無處可見。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In all that I can see no rest is to be found.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57150"/>
            <a:ext cx="9144000" cy="2693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H576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安息無處可見，只有在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愛間；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No rest is to be found but in Thy blessed love;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願我羨慕得足，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從高天傾注。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 let my wish be crowned, and send it from above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45</TotalTime>
  <Words>225</Words>
  <Application>Microsoft Office PowerPoint</Application>
  <PresentationFormat>On-screen Show (16:9)</PresentationFormat>
  <Paragraphs>27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H576  我靈羨慕要祢 MY SPIRIT LONGS FOR THEE (1/4)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H576 我靈羨慕要你 MY SPIRIT LONGS FOR THEE</dc:title>
  <dc:subject>Hymnary 聖徒詩歌</dc:subject>
  <dc:creator>John Byrom</dc:creator>
  <cp:lastModifiedBy>Timothy Liang</cp:lastModifiedBy>
  <cp:revision>23</cp:revision>
  <dcterms:created xsi:type="dcterms:W3CDTF">2001-06-29T21:37:50Z</dcterms:created>
  <dcterms:modified xsi:type="dcterms:W3CDTF">2017-08-06T13:41:42Z</dcterms:modified>
</cp:coreProperties>
</file>